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9" r:id="rId4"/>
    <p:sldId id="258" r:id="rId5"/>
    <p:sldId id="260" r:id="rId6"/>
    <p:sldId id="262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7BBD0-4824-42D4-A2CD-48F8DF7A5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C69DF6-9C15-4816-9D76-00EF98C56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3734A-170B-46E8-996C-4F96776C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D48A-9578-4527-AD7D-01F21CF4769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C7482-A6B6-468A-98FC-1A4E006D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2DDAAA-EE7F-4903-A769-03E11577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8634-CE8D-4BE2-8CCA-175F6699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D1065-59BA-42C9-AC94-114A52F7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988207-72C9-4BF5-85C8-23FA82FD2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E3CDA0-DB90-4505-8B0A-AE010346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D48A-9578-4527-AD7D-01F21CF4769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E3A64-7E63-40DD-A0D4-AAA3D15F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7697E-0212-4A40-8E8A-7F56C31C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8634-CE8D-4BE2-8CCA-175F6699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4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498AC0-3E25-4465-9E50-A91AF25D6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3A466E-320E-48AD-B24C-95239B459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3D5D8-EAC3-4875-AA1E-EC37E110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D48A-9578-4527-AD7D-01F21CF4769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3B391C-3F5A-4F6D-9FBB-8CEFFFE5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48C6B-457A-41B1-BAB5-489A750D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8634-CE8D-4BE2-8CCA-175F6699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9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D62C5-F236-4161-B9FD-C53605DB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9E2892-4AC1-49EF-A40D-570D6CA1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FD2AAE-87D9-4331-AC78-98F76465D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D48A-9578-4527-AD7D-01F21CF4769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21C45-07A8-4B47-87BD-8B5233EE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DAB2AB-F391-4FCE-87BB-7CBB9F6F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8634-CE8D-4BE2-8CCA-175F6699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5702A-6310-4ADA-919C-D6B8B156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AA518C-8492-43C3-811A-681286AC7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5EED0C-AB52-4F4A-A6C3-016A4BC74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D48A-9578-4527-AD7D-01F21CF4769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FF71C-3B07-4392-9140-439BB1DA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F6269-A09E-4F4B-B5CD-0B4EE931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8634-CE8D-4BE2-8CCA-175F6699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2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5C10B-9501-4558-8174-F0C2DDB8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AD604F-B779-4EB3-B6ED-DF676AD81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9B734D-96A6-4AA0-8CE2-BD1E49C85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027496-1D90-4BF9-87D9-74CB6BAD3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D48A-9578-4527-AD7D-01F21CF4769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09EBB9-4338-4224-A756-19491C3D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E8C2F-E039-41C6-AE30-587EDB77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8634-CE8D-4BE2-8CCA-175F6699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E2B6D-D19C-4C60-89B1-EAC2F352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F8C6E1-0DFE-44AE-9517-1C053CF4E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859DAA-A4D3-4D72-AF4A-CE6BE4116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99D498-3727-4504-9298-B38512418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CD0AC9-8CC9-40C2-91C4-F709449B3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5AEB63-00A3-490B-9206-96FF5F9C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D48A-9578-4527-AD7D-01F21CF4769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9D91DE-641A-4732-BA3C-187CD57F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286849-F3A6-41EC-8ABC-C494F266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8634-CE8D-4BE2-8CCA-175F6699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6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76212-F71B-411E-B8CD-6AB0B6E5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FC16EC-D97F-4BE1-B003-B5983BE1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D48A-9578-4527-AD7D-01F21CF4769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C8F07B-2173-4C1E-8298-791F012F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8641A-C7C8-4BE0-910E-41E217BD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8634-CE8D-4BE2-8CCA-175F6699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F691D7-486D-416F-A4A0-C9504DCA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D48A-9578-4527-AD7D-01F21CF4769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B65B6B-A62B-4FD2-B320-9DE15A3F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23CA3C-8FEE-4F8C-8A85-7F3AFC2E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8634-CE8D-4BE2-8CCA-175F6699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3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4E624-0CF0-417D-BEF9-1EB13DEA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5037B-750A-42D0-8EAD-8F18A7392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5E1712-5CEB-4216-BFCB-519D50D4D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F8B801-1E0E-4642-AD1F-CCBC12A3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D48A-9578-4527-AD7D-01F21CF4769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4C826F-356A-4428-9523-A9BAF8C9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7F5226-2515-4B68-B31A-4D217218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8634-CE8D-4BE2-8CCA-175F6699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9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CA809-C8FD-46E5-9294-919C0EC3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F1197C-9EE4-4717-9CF1-B8DED0939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DB7F3B-835A-4864-BAA8-3CFC54227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38D6C5-D11D-44DB-8D32-1183EE66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D48A-9578-4527-AD7D-01F21CF4769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E5539-12FA-4EB9-9B9D-A1CE39D5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6ACD46-5AA6-4DB0-84C6-36EC2E43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8634-CE8D-4BE2-8CCA-175F6699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4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7430E-8718-45A3-B585-CF3CD804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F639AC-B507-4B72-88AD-2B107C320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97B63E-E56E-4048-B2C4-1E15F7437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D48A-9578-4527-AD7D-01F21CF4769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51DB37-409C-4182-A6E4-5A23E528E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7CA3B-E402-4088-9BCF-BA4193151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D8634-CE8D-4BE2-8CCA-175F6699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1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A959D8-45C1-4D5C-8C36-B155D0D11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-1152"/>
            <a:ext cx="11353800" cy="68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2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9532AD9D-9C58-4420-A81B-8E90CE69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0"/>
            <a:ext cx="971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05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25738188-1BAA-436E-B8CB-884FCED34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9699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0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EB24C45F-8276-46C6-A07C-C73C80E94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0"/>
            <a:ext cx="971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4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A22E17BE-6243-452D-81AE-6E140617F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0"/>
            <a:ext cx="971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0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72A80B2-7AF7-43FE-90C9-BCA48E31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0"/>
            <a:ext cx="971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3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598F926-7787-41A9-84E8-BC1A3E79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31" y="0"/>
            <a:ext cx="9761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2024-11-19T13:03:58Z</dcterms:created>
  <dcterms:modified xsi:type="dcterms:W3CDTF">2024-11-19T13:13:51Z</dcterms:modified>
</cp:coreProperties>
</file>